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74" r:id="rId4"/>
    <p:sldId id="288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094649"/>
              </p:ext>
            </p:extLst>
          </p:nvPr>
        </p:nvGraphicFramePr>
        <p:xfrm>
          <a:off x="453005" y="295939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ans Condensed"/>
                        </a:rPr>
                        <a:t>4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ans Condensed"/>
                        </a:rPr>
                        <a:t>65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65258"/>
              </p:ext>
            </p:extLst>
          </p:nvPr>
        </p:nvGraphicFramePr>
        <p:xfrm>
          <a:off x="453004" y="1306605"/>
          <a:ext cx="6409186" cy="49738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ans Condensed"/>
                        </a:rPr>
                        <a:t>A3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Fishhook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12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14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1 Tux 2 Right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A2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Ship It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7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1 Tux 1 Left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315528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B1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Calling All Angles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7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1 Tux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B2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No Time Like the Present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8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>
                          <a:effectLst/>
                          <a:latin typeface="DejaVu Sans Condensed"/>
                        </a:rPr>
                      </a:b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B3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03-08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7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11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>
                          <a:effectLst/>
                          <a:latin typeface="DejaVu Sans Condensed"/>
                        </a:rPr>
                      </a:b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B4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Short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ans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5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ans Condensed"/>
                        </a:rPr>
                        <a:t>6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dirty="0">
                          <a:effectLst/>
                          <a:latin typeface="DejaVu Sans Condensed"/>
                        </a:rPr>
                      </a:b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Fixed Time - ___ seconds</a:t>
            </a:r>
            <a:br>
              <a:rPr lang="en-US" dirty="0"/>
            </a:br>
            <a:r>
              <a:rPr lang="en-US" dirty="0"/>
              <a:t>Rounds: 16</a:t>
            </a:r>
          </a:p>
          <a:p>
            <a:r>
              <a:rPr lang="en-US" dirty="0"/>
              <a:t>Targets: 8 USPSA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each target with only 2 rounds each from within the shooting area. The max trap is activated by the stomp pad and is visible prior to and after 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580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Short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targets + 1 NS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F4C7B-108B-C92E-7C88-6EBF128DE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94" y="3109338"/>
            <a:ext cx="5301012" cy="63522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Short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</a:t>
            </a:r>
          </a:p>
          <a:p>
            <a:r>
              <a:rPr lang="en-US" dirty="0"/>
              <a:t>Targets: 5 IPSC, 2 steel</a:t>
            </a:r>
          </a:p>
          <a:p>
            <a:endParaRPr lang="en-US" dirty="0"/>
          </a:p>
          <a:p>
            <a:r>
              <a:rPr lang="en-US" dirty="0"/>
              <a:t>Handgun start position: straddling start stick,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straddling start stick,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769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438393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81394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Fishhook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 (12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CABE0B-E3EF-C095-A0E1-7FFEF99CC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484868"/>
            <a:ext cx="7025777" cy="41333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Fishhook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15 IPSC, 2 steel</a:t>
            </a:r>
          </a:p>
          <a:p>
            <a:endParaRPr lang="en-US" dirty="0"/>
          </a:p>
          <a:p>
            <a:r>
              <a:rPr lang="en-US" dirty="0"/>
              <a:t>Handgun start position: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stock on belt, muzzle touching either mark.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Ship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popper, 3 colt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cable + fall forward popper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4004E8-995E-A829-0D9B-743D5095C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70361"/>
            <a:ext cx="7025777" cy="48760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Ship It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22</a:t>
            </a:r>
          </a:p>
          <a:p>
            <a:r>
              <a:rPr lang="en-US" dirty="0"/>
              <a:t>Targets: 9 IPSC, 4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the targets as they become available from within the shooting area. The swinger is activated by the pepper popper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02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Calling All Angles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3CB7B-F122-A09C-399C-1B36B6978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28" y="3145705"/>
            <a:ext cx="6451943" cy="6164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Calling All Angles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18</a:t>
            </a:r>
          </a:p>
          <a:p>
            <a:r>
              <a:rPr lang="en-US" dirty="0"/>
              <a:t>Targets: 9 USPSA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X’s. UNLOADED carbine held with both hands, stock on belt</a:t>
            </a:r>
          </a:p>
          <a:p>
            <a:endParaRPr lang="en-US" dirty="0"/>
          </a:p>
          <a:p>
            <a:r>
              <a:rPr lang="en-US" dirty="0"/>
              <a:t>(unloaded = no magazine, empty chamber, hammer down)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00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90902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 Time Like the Present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Stomp pad + max trap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targets + 1 NS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836AE6-A1D0-1F80-50B6-E5750AC25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35709"/>
            <a:ext cx="7025777" cy="4872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747</Words>
  <Application>Microsoft Office PowerPoint</Application>
  <PresentationFormat>Custom</PresentationFormat>
  <Paragraphs>176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Carlito</vt:lpstr>
      <vt:lpstr>DejaVu Sans Condensed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226</cp:revision>
  <cp:lastPrinted>2016-01-15T21:54:08Z</cp:lastPrinted>
  <dcterms:created xsi:type="dcterms:W3CDTF">2002-08-21T12:11:08Z</dcterms:created>
  <dcterms:modified xsi:type="dcterms:W3CDTF">2023-09-22T18:32:22Z</dcterms:modified>
  <cp:category>Shooting</cp:category>
</cp:coreProperties>
</file>